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7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cover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D1326C-7050-4E7F-B77E-F8FCFDABE7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Expedice </a:t>
            </a:r>
            <a:r>
              <a:rPr lang="cs-CZ"/>
              <a:t>vágusáci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C9EF848-49B1-4BBE-94F8-C141FCACF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Aneb jak to přežít v noci v lese</a:t>
            </a:r>
          </a:p>
        </p:txBody>
      </p:sp>
    </p:spTree>
    <p:extLst>
      <p:ext uri="{BB962C8B-B14F-4D97-AF65-F5344CB8AC3E}">
        <p14:creationId xmlns:p14="http://schemas.microsoft.com/office/powerpoint/2010/main" val="32128139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F0DB75-3F79-4C42-8698-F5B643FA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expedice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8A3271F5-9A2A-4E17-9296-0D77D62E93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18875" y="492426"/>
            <a:ext cx="2773200" cy="2079900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xmlns="" id="{E2200CEE-D640-468C-831B-437E9687D3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81488" y="474836"/>
            <a:ext cx="2632485" cy="1974364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7B8482B6-1336-4465-8192-F3791BC29D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86429" y="509382"/>
            <a:ext cx="2908852" cy="218163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54B380F2-8B0D-4AE0-A80A-AC586B3C5D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63083" y="3365226"/>
            <a:ext cx="2484783" cy="186358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6988DAE9-D9CF-433F-902B-026715906E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90744" y="3466274"/>
            <a:ext cx="3293165" cy="2469874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77A85FD3-A496-4D01-B2EF-D42A38D6675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60363" y="3684935"/>
            <a:ext cx="2710070" cy="203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86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36E43B-3454-4880-9104-96D5D939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expedice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26592BB-4089-48BD-9B59-16EBA0478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Další </a:t>
            </a:r>
            <a:r>
              <a:rPr lang="cs-CZ" dirty="0" err="1"/>
              <a:t>kešky</a:t>
            </a:r>
            <a:r>
              <a:rPr lang="cs-CZ" dirty="0"/>
              <a:t> byli na Kamenické vyhlídce a Losos, která byla u říčky.</a:t>
            </a:r>
          </a:p>
          <a:p>
            <a:r>
              <a:rPr lang="cs-CZ" dirty="0"/>
              <a:t>Při hledání těchto </a:t>
            </a:r>
            <a:r>
              <a:rPr lang="cs-CZ" dirty="0" err="1"/>
              <a:t>kešek</a:t>
            </a:r>
            <a:r>
              <a:rPr lang="cs-CZ" dirty="0"/>
              <a:t> už to bylo trošku těžší, jelikož jsme je hledali ve tmě, protože se setmělo.</a:t>
            </a:r>
          </a:p>
          <a:p>
            <a:r>
              <a:rPr lang="cs-CZ" dirty="0" err="1"/>
              <a:t>Keška</a:t>
            </a:r>
            <a:r>
              <a:rPr lang="cs-CZ" dirty="0"/>
              <a:t> na Kamenické vyhlídce nebyla, protože jí někdo odstranil.</a:t>
            </a:r>
          </a:p>
          <a:p>
            <a:r>
              <a:rPr lang="cs-CZ" dirty="0" err="1"/>
              <a:t>Keška</a:t>
            </a:r>
            <a:r>
              <a:rPr lang="cs-CZ" dirty="0"/>
              <a:t> Losos naštěstí byla na svém místě. </a:t>
            </a:r>
          </a:p>
          <a:p>
            <a:r>
              <a:rPr lang="cs-CZ" dirty="0"/>
              <a:t>Ovšem přístupnost ke </a:t>
            </a:r>
            <a:r>
              <a:rPr lang="cs-CZ" dirty="0" err="1"/>
              <a:t>keškám</a:t>
            </a:r>
            <a:r>
              <a:rPr lang="cs-CZ" dirty="0"/>
              <a:t> už byla těžší. </a:t>
            </a:r>
          </a:p>
          <a:p>
            <a:r>
              <a:rPr lang="cs-CZ" dirty="0"/>
              <a:t>Nebudeme lhát, cesta lesem večer ve tmě nebyla úplně nejpříjemnější.</a:t>
            </a:r>
          </a:p>
          <a:p>
            <a:r>
              <a:rPr lang="cs-CZ" dirty="0"/>
              <a:t>Na konec jsme měli další dvě </a:t>
            </a:r>
            <a:r>
              <a:rPr lang="cs-CZ" dirty="0" err="1"/>
              <a:t>kešky</a:t>
            </a:r>
            <a:r>
              <a:rPr lang="cs-CZ" dirty="0"/>
              <a:t>. Jedna se jmenovala Příjemné osvěžení, která byla na druhé straně řeky a nešlo se k ní dostat. A druhá byla </a:t>
            </a:r>
            <a:r>
              <a:rPr lang="cs-CZ" dirty="0" err="1"/>
              <a:t>keška</a:t>
            </a:r>
            <a:r>
              <a:rPr lang="cs-CZ" dirty="0"/>
              <a:t> U Rybníka. Bohužel tam nebyla, ale našli jsme místo kde byla dřív.</a:t>
            </a:r>
          </a:p>
        </p:txBody>
      </p:sp>
    </p:spTree>
    <p:extLst>
      <p:ext uri="{BB962C8B-B14F-4D97-AF65-F5344CB8AC3E}">
        <p14:creationId xmlns:p14="http://schemas.microsoft.com/office/powerpoint/2010/main" val="1494739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1E36BB9-1A95-42E6-B691-145B5233E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expedice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2A597F68-7EF3-423B-AC4B-8AD6F8159F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55719" y="920271"/>
            <a:ext cx="2650767" cy="1988075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xmlns="" id="{7F66C0AC-9EA3-4B5B-A18B-DAC3B8371A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359" y="801791"/>
            <a:ext cx="2053367" cy="926154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0FB5BCA9-413F-4841-B95A-E025ED2E70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522" y="413377"/>
            <a:ext cx="1776620" cy="236882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411418D5-C0FB-439C-8414-E01AF0CE59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2022" y="224534"/>
            <a:ext cx="2059886" cy="274651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91307A6A-B8F3-4372-AE22-950D790703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001" y="2936071"/>
            <a:ext cx="1992796" cy="265706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45F00A3F-D636-4904-9C59-82DB2B1ACC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237" y="3117491"/>
            <a:ext cx="3317570" cy="248817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07D3523D-2D1A-49D2-94FC-8D70D60DCDD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73761" y="3901289"/>
            <a:ext cx="2706041" cy="202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27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829F09-9FBE-447C-86D9-A5F5C41F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expedice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9DE9B28-508A-4BD8-A866-CD3F0F08B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kempu jsme se vrátili asi kolem deváté hodiny (3,5 h pochodu). Byli jsme naprosto promrzlí a tak jsme se rozhodli rozdělat oheň.</a:t>
            </a:r>
          </a:p>
          <a:p>
            <a:r>
              <a:rPr lang="cs-CZ" dirty="0"/>
              <a:t>Zahřáli jsme se a začali jsme si na vařiči připravovat naše teplé jídlo a to byla čínská polévka. A musíme říct, že po tom dlouhém a chladném pochodu ta polévka opravdu bodla.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60508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099F03-D91F-4530-B981-9174DC7B2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expedice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C4637476-9B1F-4401-BC48-3D1E38B076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76217" y="551041"/>
            <a:ext cx="2712032" cy="2034024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xmlns="" id="{F6A55ABA-EBF6-4AA2-9AB5-CCB18860A6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76017" y="518409"/>
            <a:ext cx="2450975" cy="1838231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E11C1FA-160D-44F4-BF33-50BFBE13FA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75865" y="551041"/>
            <a:ext cx="2712032" cy="203402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7B2D4BAB-6A48-497F-B55C-597DCE73FC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736769" y="518409"/>
            <a:ext cx="2450975" cy="183823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31D4215D-A817-4811-B6A3-A1457A0335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226621" y="3126178"/>
            <a:ext cx="2845248" cy="2137622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F5F3D6DB-109B-44A2-8B43-E86851A32A3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4223" y="3293840"/>
            <a:ext cx="3550681" cy="266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78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F4D7164-49EB-4694-9071-7CA2D09A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expedice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E6F7018-EE4C-4C1A-95A3-F8C700772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jídle jsme uhasili oheň a šli jsme spát, abychom se pořádně vyspali na druhý den.</a:t>
            </a:r>
          </a:p>
          <a:p>
            <a:r>
              <a:rPr lang="cs-CZ" dirty="0"/>
              <a:t>Po probuzení jsme opět na zahřátí rozdělali oheň a dali jsme si snídani.</a:t>
            </a:r>
          </a:p>
          <a:p>
            <a:r>
              <a:rPr lang="cs-CZ" dirty="0"/>
              <a:t>Když jsme se nasnídali šli jsme provést naší párovou aktivitu, kterou byl badminton.</a:t>
            </a:r>
          </a:p>
        </p:txBody>
      </p:sp>
    </p:spTree>
    <p:extLst>
      <p:ext uri="{BB962C8B-B14F-4D97-AF65-F5344CB8AC3E}">
        <p14:creationId xmlns:p14="http://schemas.microsoft.com/office/powerpoint/2010/main" val="27255800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4E7B7B-A13B-41E8-B32D-D75FCEF6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expedice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5639E0C2-8BCD-4994-AC15-5D567EE91D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846" y="225287"/>
            <a:ext cx="1566069" cy="2088092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xmlns="" id="{4B30B230-7202-427D-A8B9-5660BF82C3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010" y="406130"/>
            <a:ext cx="2301874" cy="1726405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F77E95E5-A223-42C3-B448-82C1F6F3B9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979" y="116100"/>
            <a:ext cx="2947482" cy="221061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8AF56C99-D804-4851-A1E6-2463500443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846" y="2445423"/>
            <a:ext cx="2610678" cy="195800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4C27D4D1-8F6E-4192-AB55-93D68C3FFF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598" y="2372259"/>
            <a:ext cx="2947483" cy="221061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5E2A4B77-56E7-4C37-93D6-403D356FB25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820" y="2839360"/>
            <a:ext cx="2947482" cy="22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637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7F450D2-4E09-4D5B-B8AD-65197A087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expedice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A9F9FB61-6608-4A3D-90BA-4DFA1568F2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891" y="609901"/>
            <a:ext cx="3475037" cy="2606277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xmlns="" id="{CA6B7298-7BA4-4694-8A88-5B5AB204A4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403" y="609901"/>
            <a:ext cx="3475037" cy="2606277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2306E47A-0FDF-491F-B453-51D0AD9509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891" y="3424428"/>
            <a:ext cx="3475037" cy="260627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1C9C6733-4C6D-45BA-A41D-38E07F5FD3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402" y="3424428"/>
            <a:ext cx="3475037" cy="26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997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490507-7BB1-45E6-813A-F11E13797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expedice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F4BCAAA-35C0-4AF8-A223-E2303598F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Když jsme dohráli, sbalili jsme si věci a vydali jsme se na druhou část naší expedice. </a:t>
            </a:r>
          </a:p>
          <a:p>
            <a:r>
              <a:rPr lang="cs-CZ" dirty="0"/>
              <a:t>Čekalo nás přibližně 6 km cesty, 2,5 hod pochodu a 4 </a:t>
            </a:r>
            <a:r>
              <a:rPr lang="cs-CZ" dirty="0" err="1"/>
              <a:t>kešky</a:t>
            </a:r>
            <a:r>
              <a:rPr lang="cs-CZ" dirty="0"/>
              <a:t>.</a:t>
            </a:r>
          </a:p>
          <a:p>
            <a:r>
              <a:rPr lang="cs-CZ" dirty="0"/>
              <a:t>Byla docela zima, ale cestou jsme se zahřáli, jelikož jsme si cestu trochu prodloužili v lese.</a:t>
            </a:r>
          </a:p>
        </p:txBody>
      </p:sp>
    </p:spTree>
    <p:extLst>
      <p:ext uri="{BB962C8B-B14F-4D97-AF65-F5344CB8AC3E}">
        <p14:creationId xmlns:p14="http://schemas.microsoft.com/office/powerpoint/2010/main" val="5705519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6F413D-9F1E-4E8D-A420-5E6A6669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expedice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82B6EAAD-FEBC-48A4-BF4E-376B9336BD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26526" y="650429"/>
            <a:ext cx="2977044" cy="2232783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xmlns="" id="{7EDBF026-264B-4882-B138-D8384E305A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42039" y="632259"/>
            <a:ext cx="2831687" cy="2123765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40E0DE2C-E1F9-433B-BAD3-AF222BC75D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12195" y="650429"/>
            <a:ext cx="2977044" cy="223278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5B66A032-C682-4CD6-A420-3DE39B65B3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37448" y="3796559"/>
            <a:ext cx="2977045" cy="223278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577004B7-FAB0-4D21-9363-D42E11D1972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42039" y="3778389"/>
            <a:ext cx="2831687" cy="212376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5AF7B602-AC85-401A-8314-29F69D9884A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12194" y="3796559"/>
            <a:ext cx="2977046" cy="223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400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2D11655-F9F0-4F15-A1E1-AAA040151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Členové expedice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E542474-D40F-4CD1-B113-2D98880FA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err="1"/>
              <a:t>Hanďa</a:t>
            </a:r>
            <a:r>
              <a:rPr lang="cs-CZ" dirty="0"/>
              <a:t> Picková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2EF385DB-4BCF-46EB-A063-03E5784CAE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Mapa, kompas, orientace v terénu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56211F0F-39F5-44FB-A252-23EE4D073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Ester Marhanová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xmlns="" id="{A79D948E-EFBB-4BCF-A08A-668D111AE63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fotodokumentace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0BB9A592-FD73-46F4-93FC-8ECD4D2491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21689" y="1519721"/>
            <a:ext cx="1780668" cy="241227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FE5DA63C-812A-4A57-9096-A25369B78B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613213" y="1735072"/>
            <a:ext cx="1885218" cy="205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771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C84629-57DC-41FC-AF15-03696D14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expedice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327C0CE-9011-42C6-8D87-E47252824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Kešky</a:t>
            </a:r>
            <a:r>
              <a:rPr lang="cs-CZ" dirty="0"/>
              <a:t> se jmenovali </a:t>
            </a:r>
            <a:r>
              <a:rPr lang="cs-CZ" dirty="0" err="1"/>
              <a:t>Jetřichovice,,rozcestí</a:t>
            </a:r>
            <a:r>
              <a:rPr lang="cs-CZ" dirty="0"/>
              <a:t>, U školy (v křoví), </a:t>
            </a:r>
            <a:r>
              <a:rPr lang="cs-CZ" dirty="0" err="1"/>
              <a:t>Jetřichovice,,zastávka</a:t>
            </a:r>
            <a:r>
              <a:rPr lang="cs-CZ" dirty="0"/>
              <a:t> a Jetřichovice,, Cesta přátelství. </a:t>
            </a:r>
          </a:p>
          <a:p>
            <a:r>
              <a:rPr lang="cs-CZ" dirty="0"/>
              <a:t>První </a:t>
            </a:r>
            <a:r>
              <a:rPr lang="cs-CZ" dirty="0" err="1"/>
              <a:t>keška</a:t>
            </a:r>
            <a:r>
              <a:rPr lang="cs-CZ" dirty="0"/>
              <a:t> byla ukryta ve stromu u někoho na zahradě a další </a:t>
            </a:r>
            <a:r>
              <a:rPr lang="cs-CZ" dirty="0" err="1"/>
              <a:t>kešky</a:t>
            </a:r>
            <a:r>
              <a:rPr lang="cs-CZ" dirty="0"/>
              <a:t> nebyly svých místech.</a:t>
            </a:r>
          </a:p>
        </p:txBody>
      </p:sp>
    </p:spTree>
    <p:extLst>
      <p:ext uri="{BB962C8B-B14F-4D97-AF65-F5344CB8AC3E}">
        <p14:creationId xmlns:p14="http://schemas.microsoft.com/office/powerpoint/2010/main" val="30903241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DB5B8F8-2008-49F4-BCE3-4CAC6D362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expedice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A3EA43DD-57F6-4026-BCDC-4BBD4BD6C1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13158" y="551372"/>
            <a:ext cx="2529141" cy="1896856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xmlns="" id="{F1FC4167-A197-4597-9C75-81DA05C2A0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49702" y="551371"/>
            <a:ext cx="2529144" cy="1896858"/>
          </a:xfr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F1EB06FE-04F3-4844-A0F1-7DF1BAF5F9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437868" y="551371"/>
            <a:ext cx="2529145" cy="1896859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D2F9DBE7-245C-4BB3-84BE-D1C3E6D06F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82397" y="3699285"/>
            <a:ext cx="3424428" cy="2568321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xmlns="" id="{7CAA2365-9DD2-42C0-9DDA-F6767D9FBA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1" y="2953857"/>
            <a:ext cx="2659269" cy="1994452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4409EB4C-6CD8-4CA0-A6F8-20B1C162B8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629300" y="2953857"/>
            <a:ext cx="2568322" cy="192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179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9C0303-9F05-41B2-B87F-7497AD4A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expedice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DEC23AF-5067-4396-B61A-876F0143E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konec jsme si šli odpočinout na zastávku, kde jsme čekali na autobus do Děčína a potom jsme nastoupili na vlak do Bíliny. </a:t>
            </a:r>
          </a:p>
          <a:p>
            <a:r>
              <a:rPr lang="cs-CZ" dirty="0"/>
              <a:t>Expedici jsme si všichni moc užili. Bohužel nás mrzí, že lidé nenechávají </a:t>
            </a:r>
            <a:r>
              <a:rPr lang="cs-CZ" dirty="0" err="1"/>
              <a:t>kešky</a:t>
            </a:r>
            <a:r>
              <a:rPr lang="cs-CZ" dirty="0"/>
              <a:t> na místech kde mají být.</a:t>
            </a:r>
          </a:p>
        </p:txBody>
      </p:sp>
    </p:spTree>
    <p:extLst>
      <p:ext uri="{BB962C8B-B14F-4D97-AF65-F5344CB8AC3E}">
        <p14:creationId xmlns:p14="http://schemas.microsoft.com/office/powerpoint/2010/main" val="715993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D18058C-8C43-40E5-9EC0-36AFBDBB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expedice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93CA39C5-9893-4137-BEAD-3C7813B360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705569" y="1752548"/>
            <a:ext cx="3785981" cy="2844389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xmlns="" id="{BD25E1F4-78BA-4D8E-A6BD-9B6FEE107F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57535" y="471018"/>
            <a:ext cx="2592710" cy="1944532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1CC7DEBB-517B-49C6-92FE-B6C6855276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15414" y="3878830"/>
            <a:ext cx="2844389" cy="21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953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05780DE-380A-4DDD-802C-D5CC65289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Členové expedice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54C0E02-0AB8-4EFA-9E36-AFDF72F99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Honzík </a:t>
            </a:r>
            <a:r>
              <a:rPr lang="cs-CZ" dirty="0" err="1"/>
              <a:t>Grümann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F836CBF4-8D82-4B56-A972-D19CF28E95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Mapa, kompas, orientace v terénu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025D41CC-A930-496D-8B78-EEC8E7347F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err="1"/>
              <a:t>Natka</a:t>
            </a:r>
            <a:r>
              <a:rPr lang="cs-CZ" dirty="0"/>
              <a:t> </a:t>
            </a:r>
            <a:r>
              <a:rPr lang="cs-CZ" dirty="0" err="1"/>
              <a:t>Růtová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D499CED9-EE92-43BB-B7EC-18DC72134BA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Jídlo – nejlepší na světě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68361E6E-4157-46FE-8A80-259217A8A4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4705823" y="1499021"/>
            <a:ext cx="1805659" cy="247022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964BAC15-2F49-40EB-87F7-3AD2CB0A3B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504" y="1831306"/>
            <a:ext cx="2482638" cy="18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816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C18D70-A032-4F00-9F8C-3327DB69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Členové expedice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EF389BB-E9AE-47E7-BA57-E2FBB15CF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err="1"/>
              <a:t>Kamča</a:t>
            </a:r>
            <a:r>
              <a:rPr lang="cs-CZ" dirty="0"/>
              <a:t> Hrabáková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62FE50D8-DD72-4D67-8D84-3450960EA8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Ubytování, rezervace, doprava</a:t>
            </a:r>
          </a:p>
          <a:p>
            <a:r>
              <a:rPr lang="cs-CZ" dirty="0" err="1"/>
              <a:t>lékarnička</a:t>
            </a:r>
            <a:r>
              <a:rPr lang="cs-CZ" dirty="0"/>
              <a:t>., první pomoc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99562DB1-08CA-417B-8B3B-D9A306CFC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err="1"/>
              <a:t>Sabča</a:t>
            </a:r>
            <a:r>
              <a:rPr lang="cs-CZ" dirty="0"/>
              <a:t> </a:t>
            </a:r>
            <a:r>
              <a:rPr lang="cs-CZ" dirty="0" err="1"/>
              <a:t>Davignonová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A9C015D6-5D2B-4AF1-98F0-EBBDEFE94A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Vybavení týmu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C38B735D-FFF0-451F-83B0-420733267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3538" y="1789802"/>
            <a:ext cx="2296044" cy="163919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7571DB06-E06D-4E16-9C34-C4E95C7C04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649516" y="1682950"/>
            <a:ext cx="1812614" cy="229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367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A2ECC0A-7F39-4CCF-8A44-1A292F568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Členové expedice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3466A37C-9B8B-4E91-903E-ED761E50C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Eliška </a:t>
            </a:r>
            <a:r>
              <a:rPr lang="cs-CZ" dirty="0" err="1"/>
              <a:t>Buzi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79906F23-7534-4464-BB29-2083F3486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Eliška </a:t>
            </a:r>
            <a:r>
              <a:rPr lang="cs-CZ" dirty="0" err="1"/>
              <a:t>Francouzová</a:t>
            </a:r>
            <a:endParaRPr lang="cs-CZ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xmlns="" id="{AFF42818-B264-4690-9217-67F529A58C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Ubytování, rezervace, doprava</a:t>
            </a:r>
          </a:p>
        </p:txBody>
      </p:sp>
      <p:sp>
        <p:nvSpPr>
          <p:cNvPr id="14" name="Zástupný obsah 13">
            <a:extLst>
              <a:ext uri="{FF2B5EF4-FFF2-40B4-BE49-F238E27FC236}">
                <a16:creationId xmlns:a16="http://schemas.microsoft.com/office/drawing/2014/main" xmlns="" id="{6CBB4356-DEE7-4FA3-9886-653A5F08E0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Morální podpora týmu</a:t>
            </a:r>
          </a:p>
          <a:p>
            <a:r>
              <a:rPr lang="cs-CZ" dirty="0"/>
              <a:t>Vybavení týmu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045F6ED9-7DE6-491E-8FBC-9F4BA650A0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6043" y="1746648"/>
            <a:ext cx="2508525" cy="186036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EF8D1D48-74CB-4163-8CD7-3828D12148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6527" y="1746648"/>
            <a:ext cx="2862848" cy="18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27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10" grpId="0" build="p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094CFDC-52C4-47C6-B6CA-6D7532B1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expedice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0DBF7B3-2933-484A-9CE9-A053C5BFA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Naše expedice začala v Bílině 10.10.2021. Ve 14:14 jsme vyjeli vlakem z Bílinského nádraží. </a:t>
            </a:r>
          </a:p>
          <a:p>
            <a:r>
              <a:rPr lang="cs-CZ" dirty="0"/>
              <a:t>Dojeli jsme do </a:t>
            </a:r>
            <a:r>
              <a:rPr lang="cs-CZ" dirty="0" err="1"/>
              <a:t>Povrlů</a:t>
            </a:r>
            <a:r>
              <a:rPr lang="cs-CZ" dirty="0"/>
              <a:t>, kde jsme museli přestoupit na autobus do Děčína kvůli výluce vlaků.</a:t>
            </a:r>
          </a:p>
          <a:p>
            <a:r>
              <a:rPr lang="cs-CZ" dirty="0"/>
              <a:t>Po tom co jsme dojeli do Děčína jsme čekali na autobus do Jetřichovic, Vysoká Lípa. Během čekání jsme se posilnili malou svačinkou.</a:t>
            </a:r>
          </a:p>
          <a:p>
            <a:r>
              <a:rPr lang="cs-CZ" dirty="0"/>
              <a:t>Okolo čtvrt na pět jsme nastoupili na autobus do Jetřichovic.</a:t>
            </a:r>
          </a:p>
        </p:txBody>
      </p:sp>
    </p:spTree>
    <p:extLst>
      <p:ext uri="{BB962C8B-B14F-4D97-AF65-F5344CB8AC3E}">
        <p14:creationId xmlns:p14="http://schemas.microsoft.com/office/powerpoint/2010/main" val="666510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A1D08A-9A3F-4E63-9FAE-A7221039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expedice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314A8B74-E277-45CB-BC61-EE5B38DA6B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341" y="253231"/>
            <a:ext cx="2321615" cy="1741211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xmlns="" id="{61B09792-F664-4A15-9658-2539038833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479" y="515983"/>
            <a:ext cx="2598563" cy="1948922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22C8FE6B-2F46-471F-92A2-BFA7332FD2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565" y="137322"/>
            <a:ext cx="2763079" cy="207230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ABF51B06-071F-4AE3-8946-F64A2B45DA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3635346" y="2209631"/>
            <a:ext cx="2195610" cy="164955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26A432F3-F9F1-4466-A96F-57DDE4EDA1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20359" y="3063737"/>
            <a:ext cx="3544957" cy="265871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1F759C42-E5E1-4E63-8BEF-E0BFBCC7C6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8558570" y="2891309"/>
            <a:ext cx="3428999" cy="25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882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921D945-C417-44BF-8ED3-0AFEE2F3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expedice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316FEEF-7BE8-43A7-B2F2-19EC74017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Jetřichovicích, Vysoká Lípa jsme vystoupili u hotelu Vysoká Lípa, který byl kousek cesty od kempu, kde jsme se ubytovali chatičkách.</a:t>
            </a:r>
          </a:p>
          <a:p>
            <a:r>
              <a:rPr lang="cs-CZ" dirty="0"/>
              <a:t>Vybalili jsme si věci a podívali jsme se na plán naší cesty na ten den.</a:t>
            </a:r>
          </a:p>
          <a:p>
            <a:r>
              <a:rPr lang="cs-CZ" dirty="0"/>
              <a:t>Náš plán byl ujít trasu okolo 7 kilometrů a jelikož naším cílem bylo najít co nejvíce </a:t>
            </a:r>
            <a:r>
              <a:rPr lang="cs-CZ" dirty="0" err="1"/>
              <a:t>kešek</a:t>
            </a:r>
            <a:r>
              <a:rPr lang="cs-CZ" dirty="0"/>
              <a:t>, měli jsme na ten den naplánováno najít jich 6.</a:t>
            </a:r>
          </a:p>
          <a:p>
            <a:r>
              <a:rPr lang="cs-CZ" dirty="0"/>
              <a:t>Z kempu jsme </a:t>
            </a:r>
            <a:r>
              <a:rPr lang="cs-CZ" dirty="0" err="1"/>
              <a:t>vyrazlili</a:t>
            </a:r>
            <a:r>
              <a:rPr lang="cs-CZ" dirty="0"/>
              <a:t> okolo půl šesté. Naší první zastávkou byla </a:t>
            </a:r>
            <a:r>
              <a:rPr lang="cs-CZ" dirty="0" err="1"/>
              <a:t>keška</a:t>
            </a:r>
            <a:r>
              <a:rPr lang="cs-CZ" dirty="0"/>
              <a:t> u Dolského mlýna. Bohužel tam </a:t>
            </a:r>
            <a:r>
              <a:rPr lang="cs-CZ" dirty="0" err="1"/>
              <a:t>keška</a:t>
            </a:r>
            <a:r>
              <a:rPr lang="cs-CZ" dirty="0"/>
              <a:t> nebyla. Našli jsme přesné místo kde dřív byla, ale někdo jí dal pryč.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26400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F0432F1-3C72-4E3B-A4C5-492E30A6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expedice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523A36C3-4665-4F94-A74B-3BEEF194AB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08511" y="408851"/>
            <a:ext cx="2284804" cy="1713603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xmlns="" id="{44AA515E-382B-40F5-A0A9-E39C777D24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97818" y="316413"/>
            <a:ext cx="2531304" cy="1898478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01EBD9D6-A335-435C-A9ED-220632B53B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57" y="271808"/>
            <a:ext cx="2574418" cy="193081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E1794B0A-1D38-4804-96EE-8A0CF8AD1D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010282" y="373639"/>
            <a:ext cx="2090266" cy="15677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CCCD090A-8829-45DE-A9BA-7C75523568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927" y="2340998"/>
            <a:ext cx="2825184" cy="211888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65BA4EC3-6752-4E06-AF21-55505692B27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52189" y="3030621"/>
            <a:ext cx="2657061" cy="199279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B43DE7D8-088E-4CF6-9297-9CC741F40FA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91188" y="3062358"/>
            <a:ext cx="3043042" cy="2282282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xmlns="" id="{C0ACA0F5-D6D2-4AB2-93C8-0EA5FDD72F5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7104" y="4598262"/>
            <a:ext cx="2501412" cy="187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646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ámeček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TM03457475[[fn=Rámeček]]</Template>
  <TotalTime>180</TotalTime>
  <Words>649</Words>
  <Application>Microsoft Office PowerPoint</Application>
  <PresentationFormat>Širokoúhlá obrazovka</PresentationFormat>
  <Paragraphs>69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Corbel</vt:lpstr>
      <vt:lpstr>Wingdings 2</vt:lpstr>
      <vt:lpstr>Rámeček</vt:lpstr>
      <vt:lpstr>Expedice vágusáci</vt:lpstr>
      <vt:lpstr>Členové expedice</vt:lpstr>
      <vt:lpstr>Členové expedice</vt:lpstr>
      <vt:lpstr>Členové expedice</vt:lpstr>
      <vt:lpstr>Členové expedice</vt:lpstr>
      <vt:lpstr>Průběh expedice</vt:lpstr>
      <vt:lpstr>Průběh expedice</vt:lpstr>
      <vt:lpstr>Průběh expedice</vt:lpstr>
      <vt:lpstr>Průběh expedice</vt:lpstr>
      <vt:lpstr>Průběh expedice</vt:lpstr>
      <vt:lpstr>Průběh expedice</vt:lpstr>
      <vt:lpstr>Průběh expedice</vt:lpstr>
      <vt:lpstr>Průběh expedice</vt:lpstr>
      <vt:lpstr>Průběh expedice</vt:lpstr>
      <vt:lpstr>Průběh expedice</vt:lpstr>
      <vt:lpstr>Průběh expedice</vt:lpstr>
      <vt:lpstr>Průběh expedice</vt:lpstr>
      <vt:lpstr>Průběh expedice</vt:lpstr>
      <vt:lpstr>Průběh expedice</vt:lpstr>
      <vt:lpstr>Průběh expedice</vt:lpstr>
      <vt:lpstr>Průběh expedice</vt:lpstr>
      <vt:lpstr>Průběh expedice</vt:lpstr>
      <vt:lpstr>Průběh expedice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Expedice zmrzlý vágus</dc:title>
  <dc:creator>Ester Marhanová</dc:creator>
  <cp:lastModifiedBy>veverka</cp:lastModifiedBy>
  <cp:revision>3</cp:revision>
  <dcterms:created xsi:type="dcterms:W3CDTF">2021-10-15T16:45:59Z</dcterms:created>
  <dcterms:modified xsi:type="dcterms:W3CDTF">2021-11-05T11:00:49Z</dcterms:modified>
</cp:coreProperties>
</file>